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6"/>
  </p:notesMasterIdLst>
  <p:sldIdLst>
    <p:sldId id="256" r:id="rId2"/>
    <p:sldId id="259" r:id="rId3"/>
    <p:sldId id="258" r:id="rId4"/>
    <p:sldId id="267" r:id="rId5"/>
    <p:sldId id="257" r:id="rId6"/>
    <p:sldId id="260" r:id="rId7"/>
    <p:sldId id="268" r:id="rId8"/>
    <p:sldId id="261" r:id="rId9"/>
    <p:sldId id="270" r:id="rId10"/>
    <p:sldId id="262" r:id="rId11"/>
    <p:sldId id="269" r:id="rId12"/>
    <p:sldId id="264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24" autoAdjust="0"/>
    <p:restoredTop sz="94495" autoAdjust="0"/>
  </p:normalViewPr>
  <p:slideViewPr>
    <p:cSldViewPr>
      <p:cViewPr>
        <p:scale>
          <a:sx n="82" d="100"/>
          <a:sy n="82" d="100"/>
        </p:scale>
        <p:origin x="-696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ED3A44-0AD2-494E-95D9-04EB089A4CB3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7800C21-D2BD-452C-9CB2-E2FC8FF1AEB5}">
      <dgm:prSet phldrT="[Text]" custT="1"/>
      <dgm:spPr>
        <a:solidFill>
          <a:srgbClr val="00B0F0"/>
        </a:solidFill>
      </dgm:spPr>
      <dgm:t>
        <a:bodyPr/>
        <a:lstStyle/>
        <a:p>
          <a:r>
            <a:rPr lang="bn-BD" sz="1800" dirty="0" smtClean="0">
              <a:solidFill>
                <a:srgbClr val="C00000"/>
              </a:solidFill>
            </a:rPr>
            <a:t>বিহার</a:t>
          </a:r>
          <a:endParaRPr lang="en-US" sz="1800" dirty="0">
            <a:solidFill>
              <a:srgbClr val="C00000"/>
            </a:solidFill>
          </a:endParaRPr>
        </a:p>
      </dgm:t>
    </dgm:pt>
    <dgm:pt modelId="{450F645F-DA4B-4269-BF59-159E816FBF78}" type="parTrans" cxnId="{B553DABD-2BFA-432E-B536-9F1A3DE3D3A3}">
      <dgm:prSet/>
      <dgm:spPr/>
      <dgm:t>
        <a:bodyPr/>
        <a:lstStyle/>
        <a:p>
          <a:endParaRPr lang="en-US"/>
        </a:p>
      </dgm:t>
    </dgm:pt>
    <dgm:pt modelId="{1A13B808-2F2B-4B4F-873C-D093C21CAD58}" type="sibTrans" cxnId="{B553DABD-2BFA-432E-B536-9F1A3DE3D3A3}">
      <dgm:prSet/>
      <dgm:spPr>
        <a:solidFill>
          <a:srgbClr val="002060"/>
        </a:solidFill>
      </dgm:spPr>
      <dgm:t>
        <a:bodyPr/>
        <a:lstStyle/>
        <a:p>
          <a:r>
            <a:rPr lang="bn-BD" dirty="0" smtClean="0">
              <a:solidFill>
                <a:srgbClr val="FFFF00"/>
              </a:solidFill>
            </a:rPr>
            <a:t>নির্মোক</a:t>
          </a:r>
          <a:endParaRPr lang="en-US" dirty="0">
            <a:solidFill>
              <a:srgbClr val="FFFF00"/>
            </a:solidFill>
          </a:endParaRPr>
        </a:p>
      </dgm:t>
    </dgm:pt>
    <dgm:pt modelId="{094AECAB-D3B6-470F-B1CB-7DE88D1FFE48}">
      <dgm:prSet phldrT="[Text]"/>
      <dgm:spPr/>
      <dgm:t>
        <a:bodyPr/>
        <a:lstStyle/>
        <a:p>
          <a:endParaRPr lang="en-US" dirty="0"/>
        </a:p>
      </dgm:t>
    </dgm:pt>
    <dgm:pt modelId="{C2F12873-9F8A-4E9C-8DE9-547319FCEF10}" type="parTrans" cxnId="{40DF9B4E-DC8A-49A3-B9C7-150C82068B98}">
      <dgm:prSet/>
      <dgm:spPr/>
      <dgm:t>
        <a:bodyPr/>
        <a:lstStyle/>
        <a:p>
          <a:endParaRPr lang="en-US"/>
        </a:p>
      </dgm:t>
    </dgm:pt>
    <dgm:pt modelId="{2777F0D8-4E51-4312-B04A-AB26F935CD6B}" type="sibTrans" cxnId="{40DF9B4E-DC8A-49A3-B9C7-150C82068B98}">
      <dgm:prSet/>
      <dgm:spPr/>
      <dgm:t>
        <a:bodyPr/>
        <a:lstStyle/>
        <a:p>
          <a:endParaRPr lang="en-US"/>
        </a:p>
      </dgm:t>
    </dgm:pt>
    <dgm:pt modelId="{6B270C6E-6342-4C5B-BE8F-2AA00AB3955D}">
      <dgm:prSet phldrT="[Text]" custT="1"/>
      <dgm:spPr/>
      <dgm:t>
        <a:bodyPr/>
        <a:lstStyle/>
        <a:p>
          <a:r>
            <a:rPr lang="bn-BD" sz="1600" dirty="0" smtClean="0">
              <a:solidFill>
                <a:srgbClr val="FF0000"/>
              </a:solidFill>
            </a:rPr>
            <a:t>বনফুল</a:t>
          </a:r>
          <a:endParaRPr lang="en-US" sz="1600" dirty="0">
            <a:solidFill>
              <a:srgbClr val="FF0000"/>
            </a:solidFill>
          </a:endParaRPr>
        </a:p>
      </dgm:t>
    </dgm:pt>
    <dgm:pt modelId="{118596B3-EE19-49D6-A34F-AD17A6FC2AD3}" type="parTrans" cxnId="{987F6D31-5450-47A7-AFEC-7C817EE40CE9}">
      <dgm:prSet/>
      <dgm:spPr/>
      <dgm:t>
        <a:bodyPr/>
        <a:lstStyle/>
        <a:p>
          <a:endParaRPr lang="en-US"/>
        </a:p>
      </dgm:t>
    </dgm:pt>
    <dgm:pt modelId="{6ADF8219-813B-49EA-B7C2-E32055D73E83}" type="sibTrans" cxnId="{987F6D31-5450-47A7-AFEC-7C817EE40CE9}">
      <dgm:prSet/>
      <dgm:spPr>
        <a:solidFill>
          <a:srgbClr val="00B050"/>
        </a:solidFill>
      </dgm:spPr>
      <dgm:t>
        <a:bodyPr/>
        <a:lstStyle/>
        <a:p>
          <a:r>
            <a:rPr lang="bn-BD" dirty="0" smtClean="0">
              <a:solidFill>
                <a:srgbClr val="C00000"/>
              </a:solidFill>
            </a:rPr>
            <a:t>১৮৯৯</a:t>
          </a:r>
          <a:endParaRPr lang="en-US" dirty="0">
            <a:solidFill>
              <a:srgbClr val="C00000"/>
            </a:solidFill>
          </a:endParaRPr>
        </a:p>
      </dgm:t>
    </dgm:pt>
    <dgm:pt modelId="{BA14E6F1-B3F3-47AB-BCAD-82B545B07A3C}">
      <dgm:prSet phldrT="[Text]"/>
      <dgm:spPr/>
      <dgm:t>
        <a:bodyPr/>
        <a:lstStyle/>
        <a:p>
          <a:endParaRPr lang="en-US" i="1" dirty="0"/>
        </a:p>
      </dgm:t>
    </dgm:pt>
    <dgm:pt modelId="{EA971945-2630-4C7A-91E7-B80011A88722}" type="parTrans" cxnId="{F6DFF935-4961-4874-BC6A-F3708589793F}">
      <dgm:prSet/>
      <dgm:spPr/>
      <dgm:t>
        <a:bodyPr/>
        <a:lstStyle/>
        <a:p>
          <a:endParaRPr lang="en-US"/>
        </a:p>
      </dgm:t>
    </dgm:pt>
    <dgm:pt modelId="{BA12A9B1-A4B5-4EE5-96CE-B18B152A6C02}" type="sibTrans" cxnId="{F6DFF935-4961-4874-BC6A-F3708589793F}">
      <dgm:prSet/>
      <dgm:spPr/>
      <dgm:t>
        <a:bodyPr/>
        <a:lstStyle/>
        <a:p>
          <a:endParaRPr lang="en-US"/>
        </a:p>
      </dgm:t>
    </dgm:pt>
    <dgm:pt modelId="{9B7C3C3C-06FA-4BA0-97B4-CF037072CFBF}">
      <dgm:prSet phldrT="[Text]"/>
      <dgm:spPr>
        <a:solidFill>
          <a:srgbClr val="002060"/>
        </a:solidFill>
      </dgm:spPr>
      <dgm:t>
        <a:bodyPr/>
        <a:lstStyle/>
        <a:p>
          <a:r>
            <a:rPr lang="bn-BD" dirty="0" smtClean="0"/>
            <a:t>ড়াঃসত্য নারায়ণ</a:t>
          </a:r>
          <a:endParaRPr lang="en-US" dirty="0"/>
        </a:p>
      </dgm:t>
    </dgm:pt>
    <dgm:pt modelId="{5FE98CE7-9889-47F9-ABFA-46D11857C2E3}" type="parTrans" cxnId="{1E1F2F4C-0413-4815-B6D9-207417F8BE01}">
      <dgm:prSet/>
      <dgm:spPr/>
      <dgm:t>
        <a:bodyPr/>
        <a:lstStyle/>
        <a:p>
          <a:endParaRPr lang="en-US"/>
        </a:p>
      </dgm:t>
    </dgm:pt>
    <dgm:pt modelId="{B6C3C184-5BD3-4504-BF7C-139615AB0B13}" type="sibTrans" cxnId="{1E1F2F4C-0413-4815-B6D9-207417F8BE01}">
      <dgm:prSet custT="1"/>
      <dgm:spPr>
        <a:solidFill>
          <a:srgbClr val="0070C0"/>
        </a:solidFill>
      </dgm:spPr>
      <dgm:t>
        <a:bodyPr/>
        <a:lstStyle/>
        <a:p>
          <a:r>
            <a:rPr lang="bn-BD" sz="1800" dirty="0" smtClean="0">
              <a:solidFill>
                <a:srgbClr val="FFFF00"/>
              </a:solidFill>
            </a:rPr>
            <a:t>১৯৭৯</a:t>
          </a:r>
          <a:endParaRPr lang="en-US" sz="1800" dirty="0">
            <a:solidFill>
              <a:srgbClr val="FFFF00"/>
            </a:solidFill>
          </a:endParaRPr>
        </a:p>
      </dgm:t>
    </dgm:pt>
    <dgm:pt modelId="{53FD84C5-B27B-4D86-9AAF-F383B523BB8E}">
      <dgm:prSet phldrT="[Text]"/>
      <dgm:spPr/>
      <dgm:t>
        <a:bodyPr/>
        <a:lstStyle/>
        <a:p>
          <a:endParaRPr lang="en-US" dirty="0"/>
        </a:p>
      </dgm:t>
    </dgm:pt>
    <dgm:pt modelId="{973DC9C2-F501-45D1-B404-26C110D3CFDA}" type="parTrans" cxnId="{B18598B6-B4A8-40F4-8D46-B275A5C68B14}">
      <dgm:prSet/>
      <dgm:spPr/>
      <dgm:t>
        <a:bodyPr/>
        <a:lstStyle/>
        <a:p>
          <a:endParaRPr lang="en-US"/>
        </a:p>
      </dgm:t>
    </dgm:pt>
    <dgm:pt modelId="{EE088B8D-7708-4B50-A41A-434B635524D5}" type="sibTrans" cxnId="{B18598B6-B4A8-40F4-8D46-B275A5C68B14}">
      <dgm:prSet/>
      <dgm:spPr/>
      <dgm:t>
        <a:bodyPr/>
        <a:lstStyle/>
        <a:p>
          <a:endParaRPr lang="en-US"/>
        </a:p>
      </dgm:t>
    </dgm:pt>
    <dgm:pt modelId="{29D4177D-2C5B-439E-9904-6D39060AFF3C}" type="pres">
      <dgm:prSet presAssocID="{5BED3A44-0AD2-494E-95D9-04EB089A4CB3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57F7D54-D875-4E5B-A49F-2741DB05BDFB}" type="pres">
      <dgm:prSet presAssocID="{07800C21-D2BD-452C-9CB2-E2FC8FF1AEB5}" presName="composite" presStyleCnt="0"/>
      <dgm:spPr/>
    </dgm:pt>
    <dgm:pt modelId="{0CC32E1F-8467-4C36-8C1B-44A89E32C2B7}" type="pres">
      <dgm:prSet presAssocID="{07800C21-D2BD-452C-9CB2-E2FC8FF1AEB5}" presName="Parent1" presStyleLbl="node1" presStyleIdx="0" presStyleCnt="6" custLinFactNeighborX="-29992" custLinFactNeighborY="578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CBB32B-B38A-4246-BE44-7D56B3CA047A}" type="pres">
      <dgm:prSet presAssocID="{07800C21-D2BD-452C-9CB2-E2FC8FF1AEB5}" presName="Childtext1" presStyleLbl="revTx" presStyleIdx="0" presStyleCnt="3" custFlipHor="1" custScaleX="130328" custScaleY="29979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4CD137-57C8-4AC2-A55B-946932984367}" type="pres">
      <dgm:prSet presAssocID="{07800C21-D2BD-452C-9CB2-E2FC8FF1AEB5}" presName="BalanceSpacing" presStyleCnt="0"/>
      <dgm:spPr/>
    </dgm:pt>
    <dgm:pt modelId="{273EA24B-0553-4C2E-B30A-4A59F0E3BC99}" type="pres">
      <dgm:prSet presAssocID="{07800C21-D2BD-452C-9CB2-E2FC8FF1AEB5}" presName="BalanceSpacing1" presStyleCnt="0"/>
      <dgm:spPr/>
    </dgm:pt>
    <dgm:pt modelId="{7CFE874D-D612-4373-A15C-FCFB7BC1AC78}" type="pres">
      <dgm:prSet presAssocID="{1A13B808-2F2B-4B4F-873C-D093C21CAD58}" presName="Accent1Text" presStyleLbl="node1" presStyleIdx="1" presStyleCnt="6" custLinFactNeighborX="-61574" custLinFactNeighborY="82367"/>
      <dgm:spPr/>
      <dgm:t>
        <a:bodyPr/>
        <a:lstStyle/>
        <a:p>
          <a:endParaRPr lang="en-US"/>
        </a:p>
      </dgm:t>
    </dgm:pt>
    <dgm:pt modelId="{7E8AB845-1857-44F4-AA90-80D12DA75B3F}" type="pres">
      <dgm:prSet presAssocID="{1A13B808-2F2B-4B4F-873C-D093C21CAD58}" presName="spaceBetweenRectangles" presStyleCnt="0"/>
      <dgm:spPr/>
    </dgm:pt>
    <dgm:pt modelId="{A28D7E4B-1FB8-4E65-B7BC-2F4BD329923C}" type="pres">
      <dgm:prSet presAssocID="{6B270C6E-6342-4C5B-BE8F-2AA00AB3955D}" presName="composite" presStyleCnt="0"/>
      <dgm:spPr/>
    </dgm:pt>
    <dgm:pt modelId="{FC4526B3-6627-4AB8-8776-1E0E12FE8DA0}" type="pres">
      <dgm:prSet presAssocID="{6B270C6E-6342-4C5B-BE8F-2AA00AB3955D}" presName="Parent1" presStyleLbl="node1" presStyleIdx="2" presStyleCnt="6" custLinFactNeighborX="3171" custLinFactNeighborY="-30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FB2667-CA31-4811-824E-9F317A54814A}" type="pres">
      <dgm:prSet presAssocID="{6B270C6E-6342-4C5B-BE8F-2AA00AB3955D}" presName="Childtext1" presStyleLbl="revTx" presStyleIdx="1" presStyleCnt="3" custScaleX="38841" custLinFactNeighborX="-82716" custLinFactNeighborY="8189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ED91969-F2EA-4A2E-884F-E176F91190AD}" type="pres">
      <dgm:prSet presAssocID="{6B270C6E-6342-4C5B-BE8F-2AA00AB3955D}" presName="BalanceSpacing" presStyleCnt="0"/>
      <dgm:spPr/>
    </dgm:pt>
    <dgm:pt modelId="{0F14603E-16B4-4A5A-A48D-C6DD03D1AD31}" type="pres">
      <dgm:prSet presAssocID="{6B270C6E-6342-4C5B-BE8F-2AA00AB3955D}" presName="BalanceSpacing1" presStyleCnt="0"/>
      <dgm:spPr/>
    </dgm:pt>
    <dgm:pt modelId="{0589FC06-3B26-4B82-9CF7-7522E5B785F9}" type="pres">
      <dgm:prSet presAssocID="{6ADF8219-813B-49EA-B7C2-E32055D73E83}" presName="Accent1Text" presStyleLbl="node1" presStyleIdx="3" presStyleCnt="6" custLinFactNeighborX="13975" custLinFactNeighborY="-16195"/>
      <dgm:spPr/>
      <dgm:t>
        <a:bodyPr/>
        <a:lstStyle/>
        <a:p>
          <a:endParaRPr lang="en-US"/>
        </a:p>
      </dgm:t>
    </dgm:pt>
    <dgm:pt modelId="{D0E9421B-8189-4FF2-B339-22961898D7C3}" type="pres">
      <dgm:prSet presAssocID="{6ADF8219-813B-49EA-B7C2-E32055D73E83}" presName="spaceBetweenRectangles" presStyleCnt="0"/>
      <dgm:spPr/>
    </dgm:pt>
    <dgm:pt modelId="{BCFBB8E8-5E53-4F43-8CED-A0AA67A88952}" type="pres">
      <dgm:prSet presAssocID="{9B7C3C3C-06FA-4BA0-97B4-CF037072CFBF}" presName="composite" presStyleCnt="0"/>
      <dgm:spPr/>
    </dgm:pt>
    <dgm:pt modelId="{BB1B33D0-6443-4707-9E39-96250502A9C1}" type="pres">
      <dgm:prSet presAssocID="{9B7C3C3C-06FA-4BA0-97B4-CF037072CFBF}" presName="Parent1" presStyleLbl="node1" presStyleIdx="4" presStyleCnt="6" custLinFactNeighborX="10610" custLinFactNeighborY="4333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1152BD-1023-469B-A23B-679FB2813839}" type="pres">
      <dgm:prSet presAssocID="{9B7C3C3C-06FA-4BA0-97B4-CF037072CFBF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5BC51C1-077B-474B-8E41-EBA3B7CAAED0}" type="pres">
      <dgm:prSet presAssocID="{9B7C3C3C-06FA-4BA0-97B4-CF037072CFBF}" presName="BalanceSpacing" presStyleCnt="0"/>
      <dgm:spPr/>
    </dgm:pt>
    <dgm:pt modelId="{591638A4-29D1-434F-BC9F-180B02909FED}" type="pres">
      <dgm:prSet presAssocID="{9B7C3C3C-06FA-4BA0-97B4-CF037072CFBF}" presName="BalanceSpacing1" presStyleCnt="0"/>
      <dgm:spPr/>
    </dgm:pt>
    <dgm:pt modelId="{D2A44232-5A2E-4895-BC3C-215AB28F61E0}" type="pres">
      <dgm:prSet presAssocID="{B6C3C184-5BD3-4504-BF7C-139615AB0B13}" presName="Accent1Text" presStyleLbl="node1" presStyleIdx="5" presStyleCnt="6" custLinFactNeighborX="-48665" custLinFactNeighborY="-9177"/>
      <dgm:spPr/>
      <dgm:t>
        <a:bodyPr/>
        <a:lstStyle/>
        <a:p>
          <a:endParaRPr lang="en-US"/>
        </a:p>
      </dgm:t>
    </dgm:pt>
  </dgm:ptLst>
  <dgm:cxnLst>
    <dgm:cxn modelId="{376C789A-B25A-4057-8CCF-BA69E4AAB105}" type="presOf" srcId="{07800C21-D2BD-452C-9CB2-E2FC8FF1AEB5}" destId="{0CC32E1F-8467-4C36-8C1B-44A89E32C2B7}" srcOrd="0" destOrd="0" presId="urn:microsoft.com/office/officeart/2008/layout/AlternatingHexagons"/>
    <dgm:cxn modelId="{C4364C15-B034-4C7A-8318-88EA713C5B62}" type="presOf" srcId="{9B7C3C3C-06FA-4BA0-97B4-CF037072CFBF}" destId="{BB1B33D0-6443-4707-9E39-96250502A9C1}" srcOrd="0" destOrd="0" presId="urn:microsoft.com/office/officeart/2008/layout/AlternatingHexagons"/>
    <dgm:cxn modelId="{FC5F9C20-B0BD-4610-B0F0-E944E2CF37FD}" type="presOf" srcId="{1A13B808-2F2B-4B4F-873C-D093C21CAD58}" destId="{7CFE874D-D612-4373-A15C-FCFB7BC1AC78}" srcOrd="0" destOrd="0" presId="urn:microsoft.com/office/officeart/2008/layout/AlternatingHexagons"/>
    <dgm:cxn modelId="{1E1F2F4C-0413-4815-B6D9-207417F8BE01}" srcId="{5BED3A44-0AD2-494E-95D9-04EB089A4CB3}" destId="{9B7C3C3C-06FA-4BA0-97B4-CF037072CFBF}" srcOrd="2" destOrd="0" parTransId="{5FE98CE7-9889-47F9-ABFA-46D11857C2E3}" sibTransId="{B6C3C184-5BD3-4504-BF7C-139615AB0B13}"/>
    <dgm:cxn modelId="{41193889-41B9-4FAF-905E-A55AC732A16B}" type="presOf" srcId="{53FD84C5-B27B-4D86-9AAF-F383B523BB8E}" destId="{9F1152BD-1023-469B-A23B-679FB2813839}" srcOrd="0" destOrd="0" presId="urn:microsoft.com/office/officeart/2008/layout/AlternatingHexagons"/>
    <dgm:cxn modelId="{D726EC85-EF1F-4256-BB58-7214D344B9D0}" type="presOf" srcId="{BA14E6F1-B3F3-47AB-BCAD-82B545B07A3C}" destId="{75FB2667-CA31-4811-824E-9F317A54814A}" srcOrd="0" destOrd="0" presId="urn:microsoft.com/office/officeart/2008/layout/AlternatingHexagons"/>
    <dgm:cxn modelId="{B18598B6-B4A8-40F4-8D46-B275A5C68B14}" srcId="{9B7C3C3C-06FA-4BA0-97B4-CF037072CFBF}" destId="{53FD84C5-B27B-4D86-9AAF-F383B523BB8E}" srcOrd="0" destOrd="0" parTransId="{973DC9C2-F501-45D1-B404-26C110D3CFDA}" sibTransId="{EE088B8D-7708-4B50-A41A-434B635524D5}"/>
    <dgm:cxn modelId="{F6D82434-A482-47AB-972E-1DD6912FB4AB}" type="presOf" srcId="{B6C3C184-5BD3-4504-BF7C-139615AB0B13}" destId="{D2A44232-5A2E-4895-BC3C-215AB28F61E0}" srcOrd="0" destOrd="0" presId="urn:microsoft.com/office/officeart/2008/layout/AlternatingHexagons"/>
    <dgm:cxn modelId="{A17885DE-91CA-47B1-9ED9-3FEDD931BF4F}" type="presOf" srcId="{6B270C6E-6342-4C5B-BE8F-2AA00AB3955D}" destId="{FC4526B3-6627-4AB8-8776-1E0E12FE8DA0}" srcOrd="0" destOrd="0" presId="urn:microsoft.com/office/officeart/2008/layout/AlternatingHexagons"/>
    <dgm:cxn modelId="{40DF9B4E-DC8A-49A3-B9C7-150C82068B98}" srcId="{07800C21-D2BD-452C-9CB2-E2FC8FF1AEB5}" destId="{094AECAB-D3B6-470F-B1CB-7DE88D1FFE48}" srcOrd="0" destOrd="0" parTransId="{C2F12873-9F8A-4E9C-8DE9-547319FCEF10}" sibTransId="{2777F0D8-4E51-4312-B04A-AB26F935CD6B}"/>
    <dgm:cxn modelId="{A491EEB0-0165-4213-BBD1-B120892289A6}" type="presOf" srcId="{5BED3A44-0AD2-494E-95D9-04EB089A4CB3}" destId="{29D4177D-2C5B-439E-9904-6D39060AFF3C}" srcOrd="0" destOrd="0" presId="urn:microsoft.com/office/officeart/2008/layout/AlternatingHexagons"/>
    <dgm:cxn modelId="{4742F7B6-1014-4030-91AC-4B8E6D2B74F2}" type="presOf" srcId="{094AECAB-D3B6-470F-B1CB-7DE88D1FFE48}" destId="{93CBB32B-B38A-4246-BE44-7D56B3CA047A}" srcOrd="0" destOrd="0" presId="urn:microsoft.com/office/officeart/2008/layout/AlternatingHexagons"/>
    <dgm:cxn modelId="{987F6D31-5450-47A7-AFEC-7C817EE40CE9}" srcId="{5BED3A44-0AD2-494E-95D9-04EB089A4CB3}" destId="{6B270C6E-6342-4C5B-BE8F-2AA00AB3955D}" srcOrd="1" destOrd="0" parTransId="{118596B3-EE19-49D6-A34F-AD17A6FC2AD3}" sibTransId="{6ADF8219-813B-49EA-B7C2-E32055D73E83}"/>
    <dgm:cxn modelId="{B553DABD-2BFA-432E-B536-9F1A3DE3D3A3}" srcId="{5BED3A44-0AD2-494E-95D9-04EB089A4CB3}" destId="{07800C21-D2BD-452C-9CB2-E2FC8FF1AEB5}" srcOrd="0" destOrd="0" parTransId="{450F645F-DA4B-4269-BF59-159E816FBF78}" sibTransId="{1A13B808-2F2B-4B4F-873C-D093C21CAD58}"/>
    <dgm:cxn modelId="{F6DFF935-4961-4874-BC6A-F3708589793F}" srcId="{6B270C6E-6342-4C5B-BE8F-2AA00AB3955D}" destId="{BA14E6F1-B3F3-47AB-BCAD-82B545B07A3C}" srcOrd="0" destOrd="0" parTransId="{EA971945-2630-4C7A-91E7-B80011A88722}" sibTransId="{BA12A9B1-A4B5-4EE5-96CE-B18B152A6C02}"/>
    <dgm:cxn modelId="{383FD960-F6FB-43BD-B94E-2AE0AB6BF48D}" type="presOf" srcId="{6ADF8219-813B-49EA-B7C2-E32055D73E83}" destId="{0589FC06-3B26-4B82-9CF7-7522E5B785F9}" srcOrd="0" destOrd="0" presId="urn:microsoft.com/office/officeart/2008/layout/AlternatingHexagons"/>
    <dgm:cxn modelId="{2F09166A-EF3E-4D8A-8E2B-950E15D8ABA7}" type="presParOf" srcId="{29D4177D-2C5B-439E-9904-6D39060AFF3C}" destId="{457F7D54-D875-4E5B-A49F-2741DB05BDFB}" srcOrd="0" destOrd="0" presId="urn:microsoft.com/office/officeart/2008/layout/AlternatingHexagons"/>
    <dgm:cxn modelId="{3FDAEF48-8F7D-444C-AA75-E92B66FF83AC}" type="presParOf" srcId="{457F7D54-D875-4E5B-A49F-2741DB05BDFB}" destId="{0CC32E1F-8467-4C36-8C1B-44A89E32C2B7}" srcOrd="0" destOrd="0" presId="urn:microsoft.com/office/officeart/2008/layout/AlternatingHexagons"/>
    <dgm:cxn modelId="{4349AF9B-4032-491A-ADF3-348F2AEF7F09}" type="presParOf" srcId="{457F7D54-D875-4E5B-A49F-2741DB05BDFB}" destId="{93CBB32B-B38A-4246-BE44-7D56B3CA047A}" srcOrd="1" destOrd="0" presId="urn:microsoft.com/office/officeart/2008/layout/AlternatingHexagons"/>
    <dgm:cxn modelId="{840F77F8-13CD-466C-ADE2-EFDFB4B3935C}" type="presParOf" srcId="{457F7D54-D875-4E5B-A49F-2741DB05BDFB}" destId="{134CD137-57C8-4AC2-A55B-946932984367}" srcOrd="2" destOrd="0" presId="urn:microsoft.com/office/officeart/2008/layout/AlternatingHexagons"/>
    <dgm:cxn modelId="{BFB4DA87-C3CC-4E57-8F7C-316B6E19EA8E}" type="presParOf" srcId="{457F7D54-D875-4E5B-A49F-2741DB05BDFB}" destId="{273EA24B-0553-4C2E-B30A-4A59F0E3BC99}" srcOrd="3" destOrd="0" presId="urn:microsoft.com/office/officeart/2008/layout/AlternatingHexagons"/>
    <dgm:cxn modelId="{9925B1F5-B9F4-4B58-88B7-FAC7C174FE37}" type="presParOf" srcId="{457F7D54-D875-4E5B-A49F-2741DB05BDFB}" destId="{7CFE874D-D612-4373-A15C-FCFB7BC1AC78}" srcOrd="4" destOrd="0" presId="urn:microsoft.com/office/officeart/2008/layout/AlternatingHexagons"/>
    <dgm:cxn modelId="{914A2E66-BBC5-48E8-B6CD-0015D49D7D2A}" type="presParOf" srcId="{29D4177D-2C5B-439E-9904-6D39060AFF3C}" destId="{7E8AB845-1857-44F4-AA90-80D12DA75B3F}" srcOrd="1" destOrd="0" presId="urn:microsoft.com/office/officeart/2008/layout/AlternatingHexagons"/>
    <dgm:cxn modelId="{8FCBB79D-B270-4A7A-A6AD-C92F482EC969}" type="presParOf" srcId="{29D4177D-2C5B-439E-9904-6D39060AFF3C}" destId="{A28D7E4B-1FB8-4E65-B7BC-2F4BD329923C}" srcOrd="2" destOrd="0" presId="urn:microsoft.com/office/officeart/2008/layout/AlternatingHexagons"/>
    <dgm:cxn modelId="{66833D1D-3D54-4560-BD8B-73C98669789F}" type="presParOf" srcId="{A28D7E4B-1FB8-4E65-B7BC-2F4BD329923C}" destId="{FC4526B3-6627-4AB8-8776-1E0E12FE8DA0}" srcOrd="0" destOrd="0" presId="urn:microsoft.com/office/officeart/2008/layout/AlternatingHexagons"/>
    <dgm:cxn modelId="{9C2B4081-A094-4F95-B3BA-557A2384FA3B}" type="presParOf" srcId="{A28D7E4B-1FB8-4E65-B7BC-2F4BD329923C}" destId="{75FB2667-CA31-4811-824E-9F317A54814A}" srcOrd="1" destOrd="0" presId="urn:microsoft.com/office/officeart/2008/layout/AlternatingHexagons"/>
    <dgm:cxn modelId="{1072ACBA-8548-4C1C-8C83-7269E70FE4A8}" type="presParOf" srcId="{A28D7E4B-1FB8-4E65-B7BC-2F4BD329923C}" destId="{8ED91969-F2EA-4A2E-884F-E176F91190AD}" srcOrd="2" destOrd="0" presId="urn:microsoft.com/office/officeart/2008/layout/AlternatingHexagons"/>
    <dgm:cxn modelId="{3B83CB97-1AB6-4A97-ACED-E3D0187E1528}" type="presParOf" srcId="{A28D7E4B-1FB8-4E65-B7BC-2F4BD329923C}" destId="{0F14603E-16B4-4A5A-A48D-C6DD03D1AD31}" srcOrd="3" destOrd="0" presId="urn:microsoft.com/office/officeart/2008/layout/AlternatingHexagons"/>
    <dgm:cxn modelId="{C4F6D49D-2850-46B5-8FF9-FE3F90BF8087}" type="presParOf" srcId="{A28D7E4B-1FB8-4E65-B7BC-2F4BD329923C}" destId="{0589FC06-3B26-4B82-9CF7-7522E5B785F9}" srcOrd="4" destOrd="0" presId="urn:microsoft.com/office/officeart/2008/layout/AlternatingHexagons"/>
    <dgm:cxn modelId="{229966E5-06A2-4E2F-A3CA-42CC136B6455}" type="presParOf" srcId="{29D4177D-2C5B-439E-9904-6D39060AFF3C}" destId="{D0E9421B-8189-4FF2-B339-22961898D7C3}" srcOrd="3" destOrd="0" presId="urn:microsoft.com/office/officeart/2008/layout/AlternatingHexagons"/>
    <dgm:cxn modelId="{566A3126-021D-4C64-A6A2-1906C4A2C5FF}" type="presParOf" srcId="{29D4177D-2C5B-439E-9904-6D39060AFF3C}" destId="{BCFBB8E8-5E53-4F43-8CED-A0AA67A88952}" srcOrd="4" destOrd="0" presId="urn:microsoft.com/office/officeart/2008/layout/AlternatingHexagons"/>
    <dgm:cxn modelId="{76CDBEEB-28C0-472F-B008-56FB46D62F31}" type="presParOf" srcId="{BCFBB8E8-5E53-4F43-8CED-A0AA67A88952}" destId="{BB1B33D0-6443-4707-9E39-96250502A9C1}" srcOrd="0" destOrd="0" presId="urn:microsoft.com/office/officeart/2008/layout/AlternatingHexagons"/>
    <dgm:cxn modelId="{1A65D477-409B-41BF-B607-8D5606895640}" type="presParOf" srcId="{BCFBB8E8-5E53-4F43-8CED-A0AA67A88952}" destId="{9F1152BD-1023-469B-A23B-679FB2813839}" srcOrd="1" destOrd="0" presId="urn:microsoft.com/office/officeart/2008/layout/AlternatingHexagons"/>
    <dgm:cxn modelId="{38570F81-3870-4711-B27D-5476481DA194}" type="presParOf" srcId="{BCFBB8E8-5E53-4F43-8CED-A0AA67A88952}" destId="{75BC51C1-077B-474B-8E41-EBA3B7CAAED0}" srcOrd="2" destOrd="0" presId="urn:microsoft.com/office/officeart/2008/layout/AlternatingHexagons"/>
    <dgm:cxn modelId="{94954519-11E0-4E7C-B019-7A82C1CA6AA6}" type="presParOf" srcId="{BCFBB8E8-5E53-4F43-8CED-A0AA67A88952}" destId="{591638A4-29D1-434F-BC9F-180B02909FED}" srcOrd="3" destOrd="0" presId="urn:microsoft.com/office/officeart/2008/layout/AlternatingHexagons"/>
    <dgm:cxn modelId="{D598832A-401C-46DB-BA80-E087CC7BDE7B}" type="presParOf" srcId="{BCFBB8E8-5E53-4F43-8CED-A0AA67A88952}" destId="{D2A44232-5A2E-4895-BC3C-215AB28F61E0}" srcOrd="4" destOrd="0" presId="urn:microsoft.com/office/officeart/2008/layout/AlternatingHexagons"/>
  </dgm:cxnLst>
  <dgm:bg>
    <a:blipFill>
      <a:blip xmlns:r="http://schemas.openxmlformats.org/officeDocument/2006/relationships" r:embed="rId1"/>
      <a:tile tx="0" ty="0" sx="100000" sy="100000" flip="none" algn="tl"/>
    </a:blipFill>
  </dgm:bg>
  <dgm:whole>
    <a:ln w="9525"/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C32E1F-8467-4C36-8C1B-44A89E32C2B7}">
      <dsp:nvSpPr>
        <dsp:cNvPr id="0" name=""/>
        <dsp:cNvSpPr/>
      </dsp:nvSpPr>
      <dsp:spPr>
        <a:xfrm rot="5400000">
          <a:off x="2324847" y="608856"/>
          <a:ext cx="1160859" cy="1009947"/>
        </a:xfrm>
        <a:prstGeom prst="hexagon">
          <a:avLst>
            <a:gd name="adj" fmla="val 25000"/>
            <a:gd name="vf" fmla="val 115470"/>
          </a:avLst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rgbClr val="C00000"/>
              </a:solidFill>
            </a:rPr>
            <a:t>বিহার</a:t>
          </a:r>
          <a:endParaRPr lang="en-US" sz="1800" kern="1200" dirty="0">
            <a:solidFill>
              <a:srgbClr val="C00000"/>
            </a:solidFill>
          </a:endParaRPr>
        </a:p>
      </dsp:txBody>
      <dsp:txXfrm rot="-5400000">
        <a:off x="2557686" y="714302"/>
        <a:ext cx="695181" cy="799058"/>
      </dsp:txXfrm>
    </dsp:sp>
    <dsp:sp modelId="{93CBB32B-B38A-4246-BE44-7D56B3CA047A}">
      <dsp:nvSpPr>
        <dsp:cNvPr id="0" name=""/>
        <dsp:cNvSpPr/>
      </dsp:nvSpPr>
      <dsp:spPr>
        <a:xfrm flipH="1">
          <a:off x="3547349" y="2606"/>
          <a:ext cx="1688424" cy="20881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547349" y="2606"/>
        <a:ext cx="1688424" cy="2088112"/>
      </dsp:txXfrm>
    </dsp:sp>
    <dsp:sp modelId="{7CFE874D-D612-4373-A15C-FCFB7BC1AC78}">
      <dsp:nvSpPr>
        <dsp:cNvPr id="0" name=""/>
        <dsp:cNvSpPr/>
      </dsp:nvSpPr>
      <dsp:spPr>
        <a:xfrm rot="5400000">
          <a:off x="915142" y="1497853"/>
          <a:ext cx="1160859" cy="1009947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kern="1200" dirty="0" smtClean="0">
              <a:solidFill>
                <a:srgbClr val="FFFF00"/>
              </a:solidFill>
            </a:rPr>
            <a:t>নির্মোক</a:t>
          </a:r>
          <a:endParaRPr lang="en-US" sz="2000" kern="1200" dirty="0">
            <a:solidFill>
              <a:srgbClr val="FFFF00"/>
            </a:solidFill>
          </a:endParaRPr>
        </a:p>
      </dsp:txBody>
      <dsp:txXfrm rot="-5400000">
        <a:off x="1147981" y="1603299"/>
        <a:ext cx="695181" cy="799058"/>
      </dsp:txXfrm>
    </dsp:sp>
    <dsp:sp modelId="{FC4526B3-6627-4AB8-8776-1E0E12FE8DA0}">
      <dsp:nvSpPr>
        <dsp:cNvPr id="0" name=""/>
        <dsp:cNvSpPr/>
      </dsp:nvSpPr>
      <dsp:spPr>
        <a:xfrm rot="5400000">
          <a:off x="2210541" y="1955060"/>
          <a:ext cx="1160859" cy="100994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600" kern="1200" dirty="0" smtClean="0">
              <a:solidFill>
                <a:srgbClr val="FF0000"/>
              </a:solidFill>
            </a:rPr>
            <a:t>বনফুল</a:t>
          </a:r>
          <a:endParaRPr lang="en-US" sz="1600" kern="1200" dirty="0">
            <a:solidFill>
              <a:srgbClr val="FF0000"/>
            </a:solidFill>
          </a:endParaRPr>
        </a:p>
      </dsp:txBody>
      <dsp:txXfrm rot="-5400000">
        <a:off x="2443380" y="2060506"/>
        <a:ext cx="695181" cy="799058"/>
      </dsp:txXfrm>
    </dsp:sp>
    <dsp:sp modelId="{75FB2667-CA31-4811-824E-9F317A54814A}">
      <dsp:nvSpPr>
        <dsp:cNvPr id="0" name=""/>
        <dsp:cNvSpPr/>
      </dsp:nvSpPr>
      <dsp:spPr>
        <a:xfrm>
          <a:off x="304803" y="2717800"/>
          <a:ext cx="486960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i="1" kern="1200" dirty="0"/>
        </a:p>
      </dsp:txBody>
      <dsp:txXfrm>
        <a:off x="304803" y="2717800"/>
        <a:ext cx="486960" cy="696515"/>
      </dsp:txXfrm>
    </dsp:sp>
    <dsp:sp modelId="{0589FC06-3B26-4B82-9CF7-7522E5B785F9}">
      <dsp:nvSpPr>
        <dsp:cNvPr id="0" name=""/>
        <dsp:cNvSpPr/>
      </dsp:nvSpPr>
      <dsp:spPr>
        <a:xfrm rot="5400000">
          <a:off x="3410399" y="1802651"/>
          <a:ext cx="1160859" cy="1009947"/>
        </a:xfrm>
        <a:prstGeom prst="hexagon">
          <a:avLst>
            <a:gd name="adj" fmla="val 25000"/>
            <a:gd name="vf" fmla="val 115470"/>
          </a:avLst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100" kern="1200" dirty="0" smtClean="0">
              <a:solidFill>
                <a:srgbClr val="C00000"/>
              </a:solidFill>
            </a:rPr>
            <a:t>১৮৯৯</a:t>
          </a:r>
          <a:endParaRPr lang="en-US" sz="2100" kern="1200" dirty="0">
            <a:solidFill>
              <a:srgbClr val="C00000"/>
            </a:solidFill>
          </a:endParaRPr>
        </a:p>
      </dsp:txBody>
      <dsp:txXfrm rot="-5400000">
        <a:off x="3643238" y="1908097"/>
        <a:ext cx="695181" cy="799058"/>
      </dsp:txXfrm>
    </dsp:sp>
    <dsp:sp modelId="{BB1B33D0-6443-4707-9E39-96250502A9C1}">
      <dsp:nvSpPr>
        <dsp:cNvPr id="0" name=""/>
        <dsp:cNvSpPr/>
      </dsp:nvSpPr>
      <dsp:spPr>
        <a:xfrm rot="5400000">
          <a:off x="2833133" y="2978596"/>
          <a:ext cx="1160859" cy="1009947"/>
        </a:xfrm>
        <a:prstGeom prst="hexagon">
          <a:avLst>
            <a:gd name="adj" fmla="val 25000"/>
            <a:gd name="vf" fmla="val 115470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500" kern="1200" dirty="0" smtClean="0"/>
            <a:t>ড়াঃসত্য নারায়ণ</a:t>
          </a:r>
          <a:endParaRPr lang="en-US" sz="1500" kern="1200" dirty="0"/>
        </a:p>
      </dsp:txBody>
      <dsp:txXfrm rot="-5400000">
        <a:off x="3065972" y="3084042"/>
        <a:ext cx="695181" cy="799058"/>
      </dsp:txXfrm>
    </dsp:sp>
    <dsp:sp modelId="{9F1152BD-1023-469B-A23B-679FB2813839}">
      <dsp:nvSpPr>
        <dsp:cNvPr id="0" name=""/>
        <dsp:cNvSpPr/>
      </dsp:nvSpPr>
      <dsp:spPr>
        <a:xfrm>
          <a:off x="3842027" y="3132705"/>
          <a:ext cx="1295519" cy="6965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500" kern="1200" dirty="0"/>
        </a:p>
      </dsp:txBody>
      <dsp:txXfrm>
        <a:off x="3842027" y="3132705"/>
        <a:ext cx="1295519" cy="696515"/>
      </dsp:txXfrm>
    </dsp:sp>
    <dsp:sp modelId="{D2A44232-5A2E-4895-BC3C-215AB28F61E0}">
      <dsp:nvSpPr>
        <dsp:cNvPr id="0" name=""/>
        <dsp:cNvSpPr/>
      </dsp:nvSpPr>
      <dsp:spPr>
        <a:xfrm rot="5400000">
          <a:off x="1143743" y="2869457"/>
          <a:ext cx="1160859" cy="1009947"/>
        </a:xfrm>
        <a:prstGeom prst="hexagon">
          <a:avLst>
            <a:gd name="adj" fmla="val 25000"/>
            <a:gd name="vf" fmla="val 11547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1800" kern="1200" dirty="0" smtClean="0">
              <a:solidFill>
                <a:srgbClr val="FFFF00"/>
              </a:solidFill>
            </a:rPr>
            <a:t>১৯৭৯</a:t>
          </a:r>
          <a:endParaRPr lang="en-US" sz="1800" kern="1200" dirty="0">
            <a:solidFill>
              <a:srgbClr val="FFFF00"/>
            </a:solidFill>
          </a:endParaRPr>
        </a:p>
      </dsp:txBody>
      <dsp:txXfrm rot="-5400000">
        <a:off x="1376582" y="2974903"/>
        <a:ext cx="695181" cy="79905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FBB45D-7025-45D9-89E3-F62ECE5977F7}" type="datetimeFigureOut">
              <a:rPr lang="en-US" smtClean="0"/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95E05-F623-46D1-99C5-C00D197C75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456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5E05-F623-46D1-99C5-C00D197C750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5678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5E05-F623-46D1-99C5-C00D197C75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1962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5E05-F623-46D1-99C5-C00D197C750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376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5E05-F623-46D1-99C5-C00D197C750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25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5E05-F623-46D1-99C5-C00D197C75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785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95E05-F623-46D1-99C5-C00D197C750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862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13" Type="http://schemas.openxmlformats.org/officeDocument/2006/relationships/image" Target="../media/image24.jpg"/><Relationship Id="rId18" Type="http://schemas.openxmlformats.org/officeDocument/2006/relationships/image" Target="../media/image29.jpg"/><Relationship Id="rId3" Type="http://schemas.openxmlformats.org/officeDocument/2006/relationships/image" Target="../media/image14.jpg"/><Relationship Id="rId7" Type="http://schemas.openxmlformats.org/officeDocument/2006/relationships/image" Target="../media/image18.jpg"/><Relationship Id="rId12" Type="http://schemas.openxmlformats.org/officeDocument/2006/relationships/image" Target="../media/image23.jpg"/><Relationship Id="rId17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7.jpg"/><Relationship Id="rId20" Type="http://schemas.openxmlformats.org/officeDocument/2006/relationships/image" Target="../media/image3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g"/><Relationship Id="rId11" Type="http://schemas.openxmlformats.org/officeDocument/2006/relationships/image" Target="../media/image22.jpg"/><Relationship Id="rId5" Type="http://schemas.openxmlformats.org/officeDocument/2006/relationships/image" Target="../media/image16.jpg"/><Relationship Id="rId15" Type="http://schemas.openxmlformats.org/officeDocument/2006/relationships/image" Target="../media/image26.jpg"/><Relationship Id="rId10" Type="http://schemas.openxmlformats.org/officeDocument/2006/relationships/image" Target="../media/image21.jpg"/><Relationship Id="rId19" Type="http://schemas.openxmlformats.org/officeDocument/2006/relationships/image" Target="../media/image30.jpg"/><Relationship Id="rId4" Type="http://schemas.openxmlformats.org/officeDocument/2006/relationships/image" Target="../media/image15.jpg"/><Relationship Id="rId9" Type="http://schemas.openxmlformats.org/officeDocument/2006/relationships/image" Target="../media/image20.jpg"/><Relationship Id="rId14" Type="http://schemas.openxmlformats.org/officeDocument/2006/relationships/image" Target="../media/image2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20271" y="29029"/>
            <a:ext cx="7280729" cy="1862048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bn-BD" sz="115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71" y="1891077"/>
            <a:ext cx="7280729" cy="5156097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151016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4" y="266700"/>
            <a:ext cx="8229600" cy="1143000"/>
          </a:xfrm>
        </p:spPr>
        <p:txBody>
          <a:bodyPr>
            <a:normAutofit/>
          </a:bodyPr>
          <a:lstStyle/>
          <a:p>
            <a:r>
              <a:rPr lang="bn-BD" dirty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1" y="2514600"/>
            <a:ext cx="7848600" cy="3962401"/>
          </a:xfr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/>
          <a:lstStyle/>
          <a:p>
            <a:pPr lvl="1"/>
            <a:r>
              <a:rPr lang="bn-BD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শব্দার্থ লি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খঃ</a:t>
            </a:r>
          </a:p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শিলেপেষা,ছাল, অব্যর্থ, শান দিয়ে বাঁধানো</a:t>
            </a:r>
            <a:r>
              <a:rPr lang="bn-BD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628017"/>
            <a:ext cx="7620000" cy="769441"/>
          </a:xfrm>
          <a:prstGeom prst="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               </a:t>
            </a:r>
            <a:r>
              <a:rPr lang="bn-BD" sz="4400" dirty="0" smtClean="0">
                <a:solidFill>
                  <a:srgbClr val="002060"/>
                </a:solidFill>
              </a:rPr>
              <a:t>একক কাজ</a:t>
            </a:r>
            <a:endParaRPr lang="en-US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261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8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38200"/>
            <a:ext cx="7620000" cy="1143000"/>
          </a:xfrm>
          <a:solidFill>
            <a:srgbClr val="92D050"/>
          </a:solidFill>
          <a:ln w="762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6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r>
              <a:rPr lang="bn-BD" sz="6000" dirty="0" smtClean="0">
                <a:latin typeface="NikoshBAN" pitchFamily="2" charset="0"/>
                <a:cs typeface="NikoshBAN" pitchFamily="2" charset="0"/>
              </a:rPr>
              <a:t>			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90800"/>
            <a:ext cx="7620000" cy="2819400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bn-BD" sz="2800" dirty="0" smtClean="0"/>
              <a:t>বাড়িতে নিমগাছ থাকলে কি কি উপকার হয় তার একটি তালিকা তৈরি কর ।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41294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3" grpId="1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                      </a:t>
            </a:r>
            <a:r>
              <a:rPr lang="bn-BD" sz="9800" dirty="0" smtClean="0">
                <a:solidFill>
                  <a:srgbClr val="FFC000"/>
                </a:solidFill>
              </a:rPr>
              <a:t>মূল্যায়ন</a:t>
            </a:r>
            <a:endParaRPr lang="en-US" sz="54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00B05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2800" dirty="0" smtClean="0"/>
              <a:t>১। লেখকের প্রকৃত নাম কি ?</a:t>
            </a:r>
          </a:p>
          <a:p>
            <a:r>
              <a:rPr lang="bn-BD" sz="2800" dirty="0" smtClean="0"/>
              <a:t>২। বৃক্ষের সাথে মানুষের কি সম্পর্ক রয়েছে।</a:t>
            </a:r>
          </a:p>
          <a:p>
            <a:r>
              <a:rPr lang="bn-BD" sz="2800" dirty="0" smtClean="0"/>
              <a:t>৩। নিম গাছের ছাল মানুষের কি কাজে লাগে।</a:t>
            </a:r>
          </a:p>
          <a:p>
            <a:r>
              <a:rPr lang="bn-BD" sz="2800" dirty="0" smtClean="0"/>
              <a:t>৪। বাড়ির পাশে কোন গাছ গজালে বিজ্ঞরা খুশি হন এবং কেন খুশি হন ব্যাখ্যা কর।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64121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2620962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115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115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15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27437"/>
            <a:ext cx="7620000" cy="2697163"/>
          </a:xfrm>
          <a:solidFill>
            <a:srgbClr val="92D050"/>
          </a:solidFill>
          <a:ln w="127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নিম গাছের গুণাগুণের একটি তালিকা তৈরি কর।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49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96200" cy="1926771"/>
          </a:xfrm>
          <a:blipFill>
            <a:blip r:embed="rId2"/>
            <a:tile tx="0" ty="0" sx="100000" sy="100000" flip="none" algn="tl"/>
          </a:blipFill>
          <a:ln w="1905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>
            <a:noAutofit/>
          </a:bodyPr>
          <a:lstStyle/>
          <a:p>
            <a:r>
              <a:rPr lang="bn-BD" sz="199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199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590800"/>
            <a:ext cx="7696200" cy="4114800"/>
          </a:xfrm>
          <a:prstGeom prst="rect">
            <a:avLst/>
          </a:prstGeom>
          <a:solidFill>
            <a:srgbClr val="00B0F0"/>
          </a:solidFill>
          <a:ln w="76200"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39510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8800" b="1" u="sng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endParaRPr lang="en-US" sz="8800" b="1" u="sng" dirty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n-BD" sz="39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শিক্ষক </a:t>
            </a:r>
            <a:r>
              <a:rPr lang="bn-BD" sz="40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28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228600" y="2819400"/>
            <a:ext cx="4191000" cy="2895600"/>
          </a:xfrm>
          <a:solidFill>
            <a:srgbClr val="00B0F0"/>
          </a:solidFill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411480" lvl="1" indent="0">
              <a:buNone/>
            </a:pPr>
            <a:r>
              <a:rPr lang="bn-BD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গোলাম মোস্তফা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8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আইডি নং-২৬</a:t>
            </a:r>
          </a:p>
          <a:p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লতিফপুর </a:t>
            </a:r>
            <a:r>
              <a:rPr lang="bn-BD" sz="2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 বিদ্যালয়</a:t>
            </a:r>
          </a:p>
          <a:p>
            <a:r>
              <a:rPr lang="bn-BD" sz="320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কিশরগঞ্জ </a:t>
            </a:r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সদর, কিশোরগঞ্জ।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bn-BD" sz="3600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u="sng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2819400"/>
            <a:ext cx="4191000" cy="2895600"/>
          </a:xfrm>
          <a:blipFill>
            <a:blip r:embed="rId3"/>
            <a:tile tx="0" ty="0" sx="100000" sy="100000" flip="none" algn="tl"/>
          </a:blipFill>
          <a:ln w="57150"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শ্রেণিঃ   নবম</a:t>
            </a:r>
          </a:p>
          <a:p>
            <a:pPr marL="11430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বিষয়ঃবাংলা</a:t>
            </a:r>
          </a:p>
          <a:p>
            <a:pPr marL="114300" indent="0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আলোচ্য পাঠ্যঃ গদ্য</a:t>
            </a:r>
          </a:p>
          <a:p>
            <a:pPr marL="114300" indent="0" algn="just">
              <a:buNone/>
            </a:pP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সময়ঃ৫০মিঃ</a:t>
            </a:r>
          </a:p>
        </p:txBody>
      </p:sp>
    </p:spTree>
    <p:extLst>
      <p:ext uri="{BB962C8B-B14F-4D97-AF65-F5344CB8AC3E}">
        <p14:creationId xmlns:p14="http://schemas.microsoft.com/office/powerpoint/2010/main" val="3721182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465" y="838200"/>
            <a:ext cx="3281136" cy="360430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4572000"/>
            <a:ext cx="3913414" cy="198119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4572000"/>
            <a:ext cx="3200400" cy="19811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03600" y="6488668"/>
            <a:ext cx="9877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ঔষধি গাছ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1" y="838200"/>
            <a:ext cx="383721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95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66800" y="2743200"/>
            <a:ext cx="6705600" cy="3293209"/>
          </a:xfrm>
          <a:prstGeom prst="rect">
            <a:avLst/>
          </a:prstGeom>
          <a:ln w="76200">
            <a:solidFill>
              <a:srgbClr val="C00000"/>
            </a:solidFill>
          </a:ln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just"/>
            <a:endParaRPr lang="bn-BD" sz="8000" dirty="0" smtClean="0">
              <a:solidFill>
                <a:srgbClr val="00B0F0"/>
              </a:solidFill>
            </a:endParaRPr>
          </a:p>
          <a:p>
            <a:r>
              <a:rPr lang="bn-BD" sz="8000" dirty="0" smtClean="0">
                <a:solidFill>
                  <a:srgbClr val="00B0F0"/>
                </a:solidFill>
              </a:rPr>
              <a:t>		</a:t>
            </a:r>
            <a:r>
              <a:rPr lang="bn-BD" sz="8000" dirty="0" smtClean="0">
                <a:solidFill>
                  <a:srgbClr val="00B050"/>
                </a:solidFill>
              </a:rPr>
              <a:t>নিমগাছ</a:t>
            </a:r>
            <a:r>
              <a:rPr lang="bn-BD" sz="8000" dirty="0" smtClean="0">
                <a:solidFill>
                  <a:srgbClr val="00B0F0"/>
                </a:solidFill>
              </a:rPr>
              <a:t> 	</a:t>
            </a:r>
          </a:p>
          <a:p>
            <a:endParaRPr lang="bn-BD" sz="2400" dirty="0"/>
          </a:p>
          <a:p>
            <a:r>
              <a:rPr lang="bn-BD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559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457200"/>
            <a:ext cx="7696200" cy="914400"/>
          </a:xfr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ea typeface="MS Mincho" pitchFamily="49" charset="-128"/>
                <a:cs typeface="NikoshBAN" pitchFamily="2" charset="0"/>
              </a:rPr>
              <a:t>এই পাঠ শেষে শিক্ষার্থীরা</a:t>
            </a:r>
            <a:endParaRPr lang="en-US" sz="4400" dirty="0">
              <a:solidFill>
                <a:srgbClr val="0070C0"/>
              </a:solidFill>
              <a:latin typeface="NikoshBAN" pitchFamily="2" charset="0"/>
              <a:ea typeface="MS Mincho" pitchFamily="49" charset="-128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1000" y="1600200"/>
            <a:ext cx="7620000" cy="3951288"/>
          </a:xfrm>
          <a:blipFill>
            <a:blip r:embed="rId2"/>
            <a:tile tx="0" ty="0" sx="100000" sy="100000" flip="none" algn="tl"/>
          </a:blipFill>
          <a:ln w="12700"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১ | 	</a:t>
            </a:r>
            <a:r>
              <a:rPr lang="bn-BD" sz="2600" dirty="0" smtClean="0">
                <a:latin typeface="NikoshBAN" pitchFamily="2" charset="0"/>
                <a:cs typeface="NikoshBAN" pitchFamily="2" charset="0"/>
              </a:rPr>
              <a:t>লেখকের</a:t>
            </a:r>
            <a:r>
              <a:rPr lang="en-US" sz="2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পরিচয় সম্পর্কে বলতে পারবে</a:t>
            </a:r>
          </a:p>
          <a:p>
            <a:pPr marL="0" indent="0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২| 	বিভিন্ন বৃক্ষের প্রয়োজনীয়তা বর্ণনা  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 |</a:t>
            </a:r>
          </a:p>
          <a:p>
            <a:pPr marL="0" indent="0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৩ |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নিমগাছের উপকারিতা ব্যাখ্যা করতে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পারবে। </a:t>
            </a:r>
          </a:p>
          <a:p>
            <a:pPr marL="114300" indent="0">
              <a:buNone/>
            </a:pP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৪।     কোন গাছ রোপন করলে বিজ্ঞরা খুশি হন তা বলতে পারবে</a:t>
            </a:r>
          </a:p>
          <a:p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461379408"/>
              </p:ext>
            </p:extLst>
          </p:nvPr>
        </p:nvGraphicFramePr>
        <p:xfrm>
          <a:off x="11582400" y="1905000"/>
          <a:ext cx="2633345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80"/>
                <a:gridCol w="808355"/>
                <a:gridCol w="808355"/>
                <a:gridCol w="808355"/>
              </a:tblGrid>
              <a:tr h="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599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12205778"/>
              </p:ext>
            </p:extLst>
          </p:nvPr>
        </p:nvGraphicFramePr>
        <p:xfrm>
          <a:off x="1638300" y="16764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752600" y="381000"/>
            <a:ext cx="5943600" cy="1015663"/>
          </a:xfrm>
          <a:prstGeom prst="rect">
            <a:avLst/>
          </a:prstGeom>
          <a:blipFill>
            <a:blip r:embed="rId7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লেখক</a:t>
            </a:r>
            <a:r>
              <a:rPr lang="bn-BD" sz="5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পরিচিতি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16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Doel-1612i3\Desktop\g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88683"/>
            <a:ext cx="8122558" cy="3331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el-1612i3\Desktop\Modern wooden cup board furniture designs. 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60107"/>
            <a:ext cx="75438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6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788"/>
            <a:ext cx="8305800" cy="4519612"/>
          </a:xfrm>
        </p:spPr>
        <p:txBody>
          <a:bodyPr>
            <a:noAutofit/>
          </a:bodyPr>
          <a:lstStyle/>
          <a:p>
            <a:endParaRPr lang="en-US" sz="72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5029200"/>
            <a:ext cx="8229600" cy="1658257"/>
          </a:xfrm>
          <a:blipFill>
            <a:blip r:embed="rId3"/>
            <a:tile tx="0" ty="0" sx="100000" sy="100000" flip="none" algn="tl"/>
          </a:blipFill>
          <a:ln w="9525">
            <a:solidFill>
              <a:schemeClr val="tx1"/>
            </a:solidFill>
          </a:ln>
        </p:spPr>
        <p:txBody>
          <a:bodyPr/>
          <a:lstStyle/>
          <a:p>
            <a:pPr marL="0" indent="0">
              <a:buNone/>
            </a:pPr>
            <a:r>
              <a:rPr lang="bn-BD" sz="3600" dirty="0" smtClean="0">
                <a:solidFill>
                  <a:srgbClr val="00B050"/>
                </a:solidFill>
              </a:rPr>
              <a:t>সরব পাঠঃ</a:t>
            </a:r>
          </a:p>
          <a:p>
            <a:pPr marL="0" indent="0">
              <a:buNone/>
            </a:pPr>
            <a:r>
              <a:rPr lang="bn-BD" sz="3200" dirty="0" smtClean="0">
                <a:solidFill>
                  <a:srgbClr val="002060"/>
                </a:solidFill>
              </a:rPr>
              <a:t>শব্দার্থ বল-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ছাল,অব্যর্থ,মহৌষধ, শিলে পেষা,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57" y="460829"/>
            <a:ext cx="3810000" cy="42926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6" y="460829"/>
            <a:ext cx="4114574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778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645" y="59097"/>
            <a:ext cx="2352675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512" y="2650312"/>
            <a:ext cx="2466975" cy="185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3405" y="1958163"/>
            <a:ext cx="2466975" cy="18478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250" y="3326512"/>
            <a:ext cx="1333500" cy="17049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8512" y="3698062"/>
            <a:ext cx="2819400" cy="1619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8512" y="3700312"/>
            <a:ext cx="2466975" cy="18573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1850" y="3826500"/>
            <a:ext cx="2400300" cy="190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716" y="3607275"/>
            <a:ext cx="2390775" cy="191452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682" y="5055075"/>
            <a:ext cx="2466975" cy="185737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943" y="4962281"/>
            <a:ext cx="2533650" cy="180022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7675" y="84591"/>
            <a:ext cx="1847850" cy="349440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80" y="4279091"/>
            <a:ext cx="1771650" cy="25908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866" y="1997719"/>
            <a:ext cx="1219200" cy="15812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9316" y="140059"/>
            <a:ext cx="2571750" cy="178117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543" y="5055075"/>
            <a:ext cx="2466975" cy="184785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0" y="1630136"/>
            <a:ext cx="2466975" cy="333214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2488" y="3850312"/>
            <a:ext cx="2466975" cy="18573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30" y="153761"/>
            <a:ext cx="19716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306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1644</TotalTime>
  <Words>150</Words>
  <Application>Microsoft Office PowerPoint</Application>
  <PresentationFormat>On-screen Show (4:3)</PresentationFormat>
  <Paragraphs>56</Paragraphs>
  <Slides>14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Apothecary</vt:lpstr>
      <vt:lpstr>PowerPoint Presentation</vt:lpstr>
      <vt:lpstr> পরিচিত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</vt:lpstr>
      <vt:lpstr>                দলীয় কাজ   </vt:lpstr>
      <vt:lpstr>                      মূল্যায়ন</vt:lpstr>
      <vt:lpstr>  বাড়ির কাজ</vt:lpstr>
      <vt:lpstr> ধন্যবাদ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Doel-1612i3</dc:creator>
  <cp:lastModifiedBy>Doel-1612i3</cp:lastModifiedBy>
  <cp:revision>139</cp:revision>
  <dcterms:created xsi:type="dcterms:W3CDTF">2006-08-16T00:00:00Z</dcterms:created>
  <dcterms:modified xsi:type="dcterms:W3CDTF">2013-12-18T02:38:41Z</dcterms:modified>
</cp:coreProperties>
</file>